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8" r:id="rId5"/>
    <p:sldId id="276" r:id="rId6"/>
    <p:sldId id="267" r:id="rId7"/>
    <p:sldId id="282" r:id="rId8"/>
    <p:sldId id="278" r:id="rId9"/>
    <p:sldId id="285" r:id="rId10"/>
    <p:sldId id="279" r:id="rId11"/>
    <p:sldId id="284" r:id="rId12"/>
    <p:sldId id="277" r:id="rId13"/>
    <p:sldId id="283" r:id="rId14"/>
    <p:sldId id="258" r:id="rId15"/>
    <p:sldId id="286" r:id="rId16"/>
    <p:sldId id="288" r:id="rId17"/>
    <p:sldId id="289" r:id="rId18"/>
    <p:sldId id="287" r:id="rId19"/>
    <p:sldId id="290" r:id="rId20"/>
    <p:sldId id="291" r:id="rId21"/>
    <p:sldId id="292" r:id="rId22"/>
    <p:sldId id="295" r:id="rId23"/>
    <p:sldId id="298" r:id="rId24"/>
    <p:sldId id="294" r:id="rId25"/>
    <p:sldId id="297" r:id="rId26"/>
    <p:sldId id="293" r:id="rId27"/>
    <p:sldId id="300" r:id="rId28"/>
    <p:sldId id="302" r:id="rId29"/>
    <p:sldId id="304" r:id="rId30"/>
    <p:sldId id="301" r:id="rId31"/>
    <p:sldId id="303" r:id="rId32"/>
    <p:sldId id="260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 ÖLÇÜSÜ PROBLEMLERİ.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888" y="39069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1202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terzi aldığı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tülden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biri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cm’den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perde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dikiyor. Geriye kaç cm kumaş kalır?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91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94117" y="1216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23933" y="1149424"/>
            <a:ext cx="1080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15294" y="1166327"/>
            <a:ext cx="78044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77007" y="1187638"/>
            <a:ext cx="71303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3321" y="1889602"/>
            <a:ext cx="8774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63321" y="2986999"/>
            <a:ext cx="82671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80810" y="2997598"/>
            <a:ext cx="71706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89044" y="2997598"/>
            <a:ext cx="8324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437396" y="5057816"/>
            <a:ext cx="27770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tül 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Eksi 13"/>
          <p:cNvSpPr/>
          <p:nvPr/>
        </p:nvSpPr>
        <p:spPr>
          <a:xfrm>
            <a:off x="-361683" y="2601807"/>
            <a:ext cx="5314191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ma 14"/>
          <p:cNvSpPr/>
          <p:nvPr/>
        </p:nvSpPr>
        <p:spPr>
          <a:xfrm>
            <a:off x="283431" y="2321432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>
            <a:off x="2560034" y="641479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2</a:t>
            </a:r>
            <a:endParaRPr lang="tr-TR" sz="44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631232" y="599492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2</a:t>
            </a:r>
            <a:endParaRPr lang="tr-TR" sz="4400" dirty="0"/>
          </a:p>
        </p:txBody>
      </p:sp>
      <p:sp>
        <p:nvSpPr>
          <p:cNvPr id="18" name="Dikdörtgen 17"/>
          <p:cNvSpPr/>
          <p:nvPr/>
        </p:nvSpPr>
        <p:spPr>
          <a:xfrm>
            <a:off x="312824" y="4941168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814103" y="4938729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556558" y="4919252"/>
            <a:ext cx="70882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Çarpma 20"/>
          <p:cNvSpPr/>
          <p:nvPr/>
        </p:nvSpPr>
        <p:spPr>
          <a:xfrm>
            <a:off x="1476129" y="5214791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3204487" y="4918306"/>
            <a:ext cx="57542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11076" y="4936564"/>
            <a:ext cx="84489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3779912" y="5271239"/>
            <a:ext cx="457200" cy="404022"/>
          </a:xfrm>
          <a:prstGeom prst="mathEqua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237112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13640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220072" y="4796206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827956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80692" y="3380830"/>
            <a:ext cx="243867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har. 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815178" y="641479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300192" y="646814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6804248" y="641479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385332" y="64759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7426466" y="1477360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910511" y="1485778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319956" y="1493811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426466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922410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17948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779182" y="260714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Eksi 41"/>
          <p:cNvSpPr/>
          <p:nvPr/>
        </p:nvSpPr>
        <p:spPr>
          <a:xfrm>
            <a:off x="4147152" y="2208582"/>
            <a:ext cx="5314191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Eksi 42"/>
          <p:cNvSpPr/>
          <p:nvPr/>
        </p:nvSpPr>
        <p:spPr>
          <a:xfrm>
            <a:off x="4859330" y="2039776"/>
            <a:ext cx="720080" cy="553998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107504" y="2975330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858352" y="1499146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126287" y="3569326"/>
            <a:ext cx="277700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tül kalır. 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Metin kutusu 46"/>
          <p:cNvSpPr txBox="1"/>
          <p:nvPr/>
        </p:nvSpPr>
        <p:spPr>
          <a:xfrm>
            <a:off x="6914993" y="116632"/>
            <a:ext cx="1041383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10</a:t>
            </a:r>
            <a:endParaRPr lang="tr-TR" sz="4400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6238741" y="116632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7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221943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1" grpId="0" animBg="1"/>
      <p:bldP spid="25" grpId="0" animBg="1"/>
      <p:bldP spid="42" grpId="0" animBg="1"/>
      <p:bldP spid="43" grpId="0" animBg="1"/>
      <p:bldP spid="47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1202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Ablam aldığı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kurdeleden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biri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cm’den olan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parça kesip kullandı.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Geriye kaç cm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kurdele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34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94117" y="1216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23933" y="1149424"/>
            <a:ext cx="1080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15294" y="1166327"/>
            <a:ext cx="78044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77007" y="1187638"/>
            <a:ext cx="71303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3321" y="1889602"/>
            <a:ext cx="8774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63321" y="2986999"/>
            <a:ext cx="82671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80810" y="2997598"/>
            <a:ext cx="71706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89044" y="2997598"/>
            <a:ext cx="8324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437396" y="5057816"/>
            <a:ext cx="27770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kur. 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Eksi 13"/>
          <p:cNvSpPr/>
          <p:nvPr/>
        </p:nvSpPr>
        <p:spPr>
          <a:xfrm>
            <a:off x="-361683" y="2601807"/>
            <a:ext cx="5314191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ma 14"/>
          <p:cNvSpPr/>
          <p:nvPr/>
        </p:nvSpPr>
        <p:spPr>
          <a:xfrm>
            <a:off x="283431" y="2321432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>
            <a:off x="2560034" y="641479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2</a:t>
            </a:r>
            <a:endParaRPr lang="tr-TR" sz="44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631232" y="599492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2</a:t>
            </a:r>
            <a:endParaRPr lang="tr-TR" sz="4400" dirty="0"/>
          </a:p>
        </p:txBody>
      </p:sp>
      <p:sp>
        <p:nvSpPr>
          <p:cNvPr id="18" name="Dikdörtgen 17"/>
          <p:cNvSpPr/>
          <p:nvPr/>
        </p:nvSpPr>
        <p:spPr>
          <a:xfrm>
            <a:off x="312824" y="4941168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814103" y="4938729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556558" y="4919252"/>
            <a:ext cx="70882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Çarpma 20"/>
          <p:cNvSpPr/>
          <p:nvPr/>
        </p:nvSpPr>
        <p:spPr>
          <a:xfrm>
            <a:off x="1476129" y="5214791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3204487" y="4918306"/>
            <a:ext cx="57542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11076" y="4936564"/>
            <a:ext cx="84489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3779912" y="5271239"/>
            <a:ext cx="457200" cy="404022"/>
          </a:xfrm>
          <a:prstGeom prst="mathEqua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237112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13640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220072" y="4796206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827956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596544" y="3369811"/>
            <a:ext cx="26228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har. 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815178" y="641479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300192" y="646814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6804248" y="641479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385332" y="64759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7426466" y="1477360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910511" y="1485778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319956" y="1493811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426466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922410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17948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779182" y="260714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Eksi 41"/>
          <p:cNvSpPr/>
          <p:nvPr/>
        </p:nvSpPr>
        <p:spPr>
          <a:xfrm>
            <a:off x="4147152" y="2208582"/>
            <a:ext cx="5314191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Eksi 42"/>
          <p:cNvSpPr/>
          <p:nvPr/>
        </p:nvSpPr>
        <p:spPr>
          <a:xfrm>
            <a:off x="4859330" y="2039776"/>
            <a:ext cx="720080" cy="553998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107504" y="2975330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858352" y="1499146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126286" y="3569326"/>
            <a:ext cx="30177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kudele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kalır. 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Metin kutusu 46"/>
          <p:cNvSpPr txBox="1"/>
          <p:nvPr/>
        </p:nvSpPr>
        <p:spPr>
          <a:xfrm>
            <a:off x="6940166" y="116632"/>
            <a:ext cx="797409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9</a:t>
            </a:r>
            <a:endParaRPr lang="tr-TR" sz="4400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6238741" y="116632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6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78439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1" grpId="0" animBg="1"/>
      <p:bldP spid="25" grpId="0" animBg="1"/>
      <p:bldP spid="42" grpId="0" animBg="1"/>
      <p:bldP spid="43" grpId="0" animBg="1"/>
      <p:bldP spid="47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016560"/>
            <a:ext cx="882148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Benim, bir karışım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cm’dir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Çalışma oda-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eni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 olduğuna göre, odamın eni kaç cm’dir?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35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44552" y="1379539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95126" y="135141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095126" y="213459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36303" y="213459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81604" y="3195401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398710" y="3244179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47595" y="3244179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70718" y="406794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75924" y="5036552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78630" y="5006662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357399" y="5026493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66426" y="406794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374840" y="5175940"/>
            <a:ext cx="46616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>
            <a:off x="-334957" y="4797152"/>
            <a:ext cx="5605264" cy="5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Çarpma 21"/>
          <p:cNvSpPr/>
          <p:nvPr/>
        </p:nvSpPr>
        <p:spPr>
          <a:xfrm>
            <a:off x="1118354" y="2738201"/>
            <a:ext cx="648072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370281" y="4598852"/>
            <a:ext cx="504056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428870" y="2975727"/>
            <a:ext cx="5605264" cy="592088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3725551" y="835451"/>
            <a:ext cx="54077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800" dirty="0" smtClean="0"/>
              <a:t>4</a:t>
            </a:r>
            <a:endParaRPr lang="tr-TR" sz="48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3801684" y="1895099"/>
            <a:ext cx="54077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800" dirty="0" smtClean="0"/>
              <a:t>2</a:t>
            </a:r>
            <a:endParaRPr lang="tr-TR" sz="4800" dirty="0"/>
          </a:p>
        </p:txBody>
      </p:sp>
      <p:sp>
        <p:nvSpPr>
          <p:cNvPr id="27" name="Eksi 26"/>
          <p:cNvSpPr/>
          <p:nvPr/>
        </p:nvSpPr>
        <p:spPr>
          <a:xfrm>
            <a:off x="3077479" y="4066966"/>
            <a:ext cx="648072" cy="472862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443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016560"/>
            <a:ext cx="882148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Babamın,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cm’dir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Odamızın enini ölçünce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karış ölçtü. Odamızın emi kaç santimetredir?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1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44552" y="1379539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95126" y="135141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095126" y="213459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36303" y="213459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81604" y="3195401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398710" y="3244179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47595" y="3244179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70718" y="406794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18354" y="406794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27715" y="509877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17913" y="504302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07635" y="5056052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66426" y="406794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374840" y="5175940"/>
            <a:ext cx="46616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8354" y="504302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>
            <a:off x="-334957" y="4797152"/>
            <a:ext cx="5605264" cy="5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Çarpma 21"/>
          <p:cNvSpPr/>
          <p:nvPr/>
        </p:nvSpPr>
        <p:spPr>
          <a:xfrm>
            <a:off x="1118354" y="2738201"/>
            <a:ext cx="648072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370281" y="4598852"/>
            <a:ext cx="504056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428870" y="2975727"/>
            <a:ext cx="5605264" cy="592088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3725551" y="835451"/>
            <a:ext cx="54077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800" dirty="0" smtClean="0"/>
              <a:t>7</a:t>
            </a:r>
            <a:endParaRPr lang="tr-TR" sz="48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3801684" y="1895099"/>
            <a:ext cx="54077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800" dirty="0" smtClean="0"/>
              <a:t>5</a:t>
            </a:r>
            <a:endParaRPr lang="tr-TR" sz="4800" dirty="0"/>
          </a:p>
        </p:txBody>
      </p:sp>
      <p:sp>
        <p:nvSpPr>
          <p:cNvPr id="27" name="Eksi 26"/>
          <p:cNvSpPr/>
          <p:nvPr/>
        </p:nvSpPr>
        <p:spPr>
          <a:xfrm>
            <a:off x="3077479" y="4066966"/>
            <a:ext cx="648072" cy="472862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901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016560"/>
            <a:ext cx="882148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Uzunluğu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 olan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adet ipin toplam uzunluğu kaç santimetredir?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84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44552" y="1379539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95126" y="135141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095126" y="213459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36303" y="213459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81604" y="3195401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398710" y="3244179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47595" y="3244179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470718" y="406794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27715" y="509877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17913" y="504302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07635" y="5056052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66426" y="406794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995936" y="5353188"/>
            <a:ext cx="46616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eder.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8354" y="5043027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Eksi 20"/>
          <p:cNvSpPr/>
          <p:nvPr/>
        </p:nvSpPr>
        <p:spPr>
          <a:xfrm>
            <a:off x="-334957" y="4797152"/>
            <a:ext cx="5605264" cy="5920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Çarpma 21"/>
          <p:cNvSpPr/>
          <p:nvPr/>
        </p:nvSpPr>
        <p:spPr>
          <a:xfrm>
            <a:off x="1118354" y="2738201"/>
            <a:ext cx="648072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370281" y="4598852"/>
            <a:ext cx="504056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428870" y="2975727"/>
            <a:ext cx="5605264" cy="592088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3725551" y="835451"/>
            <a:ext cx="54077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800" dirty="0" smtClean="0"/>
              <a:t>5</a:t>
            </a:r>
            <a:endParaRPr lang="tr-TR" sz="4800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3801684" y="1895099"/>
            <a:ext cx="54077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800" dirty="0" smtClean="0"/>
              <a:t>2</a:t>
            </a:r>
            <a:endParaRPr lang="tr-TR" sz="4800" dirty="0"/>
          </a:p>
        </p:txBody>
      </p:sp>
      <p:sp>
        <p:nvSpPr>
          <p:cNvPr id="27" name="Eksi 26"/>
          <p:cNvSpPr/>
          <p:nvPr/>
        </p:nvSpPr>
        <p:spPr>
          <a:xfrm>
            <a:off x="3077479" y="4066966"/>
            <a:ext cx="648072" cy="472862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321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1202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biri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uzunluğundaki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parça kumaş,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uzunluğundaki kumaştan elde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edilir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3542" y="-13997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6044" y="692696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Sevtap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evden okula gidip gelirken hep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yolu kullanıyor. Okul ile ev arası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olduğuna göre,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Sevtap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okula gidip gelirken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yürür?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20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299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404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23990" y="960983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82452" y="970855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29229" y="1974709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08574" y="3162273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159893" y="3156180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99040" y="3155369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452320" y="3107882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386295" y="1916072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661650" y="872840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386295" y="864243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77066" y="855384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79344" y="4336533"/>
            <a:ext cx="39796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bir günde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17127" y="3116401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701711" y="3107881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Eksi 19"/>
          <p:cNvSpPr/>
          <p:nvPr/>
        </p:nvSpPr>
        <p:spPr>
          <a:xfrm>
            <a:off x="-425820" y="2946438"/>
            <a:ext cx="4381617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Çarpma 20"/>
          <p:cNvSpPr/>
          <p:nvPr/>
        </p:nvSpPr>
        <p:spPr>
          <a:xfrm>
            <a:off x="187580" y="2574873"/>
            <a:ext cx="622920" cy="541528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2467036" y="756522"/>
            <a:ext cx="65125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/>
              <a:t>1</a:t>
            </a:r>
            <a:endParaRPr lang="tr-TR" sz="4000" dirty="0"/>
          </a:p>
        </p:txBody>
      </p:sp>
      <p:sp>
        <p:nvSpPr>
          <p:cNvPr id="24" name="Eksi 23"/>
          <p:cNvSpPr/>
          <p:nvPr/>
        </p:nvSpPr>
        <p:spPr>
          <a:xfrm>
            <a:off x="4654835" y="2809389"/>
            <a:ext cx="4381617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Çarpma 24"/>
          <p:cNvSpPr/>
          <p:nvPr/>
        </p:nvSpPr>
        <p:spPr>
          <a:xfrm>
            <a:off x="5200046" y="2456509"/>
            <a:ext cx="622920" cy="541528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7419621" y="397101"/>
            <a:ext cx="65125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/>
              <a:t>2</a:t>
            </a:r>
            <a:endParaRPr lang="tr-TR" sz="4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6678313" y="397101"/>
            <a:ext cx="65125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/>
              <a:t>3</a:t>
            </a:r>
            <a:endParaRPr lang="tr-TR" sz="4000" dirty="0"/>
          </a:p>
        </p:txBody>
      </p:sp>
      <p:sp>
        <p:nvSpPr>
          <p:cNvPr id="28" name="Dikdörtgen 27"/>
          <p:cNvSpPr/>
          <p:nvPr/>
        </p:nvSpPr>
        <p:spPr>
          <a:xfrm>
            <a:off x="5168570" y="4213329"/>
            <a:ext cx="39796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yürür.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57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3542" y="-13997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6044" y="692696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Ömer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bakkala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gidip gelirken hep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yolu kullanıyor.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Bakkal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ev arası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olduğuna göre,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Ömer,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haftada bakkala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gidip gelirken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yürür?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47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299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404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23990" y="960983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82452" y="970855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29229" y="1974709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08574" y="3162273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159893" y="3156180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99040" y="3155369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452320" y="3107882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386295" y="1916072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661650" y="872840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386295" y="864243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77066" y="855384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79344" y="4336533"/>
            <a:ext cx="39796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bir günde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17127" y="3116401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701711" y="3107881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Eksi 19"/>
          <p:cNvSpPr/>
          <p:nvPr/>
        </p:nvSpPr>
        <p:spPr>
          <a:xfrm>
            <a:off x="-425820" y="2946438"/>
            <a:ext cx="4381617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Çarpma 20"/>
          <p:cNvSpPr/>
          <p:nvPr/>
        </p:nvSpPr>
        <p:spPr>
          <a:xfrm>
            <a:off x="187580" y="2574873"/>
            <a:ext cx="622920" cy="541528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4654835" y="2809389"/>
            <a:ext cx="4381617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Çarpma 24"/>
          <p:cNvSpPr/>
          <p:nvPr/>
        </p:nvSpPr>
        <p:spPr>
          <a:xfrm>
            <a:off x="5200046" y="2456509"/>
            <a:ext cx="622920" cy="541528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7419621" y="397101"/>
            <a:ext cx="65125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/>
              <a:t>4</a:t>
            </a:r>
            <a:endParaRPr lang="tr-TR" sz="4000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6678313" y="397101"/>
            <a:ext cx="65125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/>
              <a:t>1</a:t>
            </a:r>
            <a:endParaRPr lang="tr-TR" sz="4000" dirty="0"/>
          </a:p>
        </p:txBody>
      </p:sp>
      <p:sp>
        <p:nvSpPr>
          <p:cNvPr id="28" name="Dikdörtgen 27"/>
          <p:cNvSpPr/>
          <p:nvPr/>
        </p:nvSpPr>
        <p:spPr>
          <a:xfrm>
            <a:off x="5168570" y="4213329"/>
            <a:ext cx="39796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yürür.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55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3542" y="-13997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6044" y="692696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gidip gelirken hep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durağı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kullanıyor.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Durak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ev arası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olduğuna göre,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Babam,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günde işe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gidip gelirken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yürür?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6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299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404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23990" y="960983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82452" y="970855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29229" y="1974709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08574" y="3162273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159893" y="3156180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99040" y="3155369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452320" y="3107882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386295" y="1916072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661650" y="872840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386295" y="864243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77066" y="855384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79344" y="4336533"/>
            <a:ext cx="39796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bir günde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17127" y="3116401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701711" y="3107881"/>
            <a:ext cx="6845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Eksi 19"/>
          <p:cNvSpPr/>
          <p:nvPr/>
        </p:nvSpPr>
        <p:spPr>
          <a:xfrm>
            <a:off x="-425820" y="2946438"/>
            <a:ext cx="4381617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Çarpma 20"/>
          <p:cNvSpPr/>
          <p:nvPr/>
        </p:nvSpPr>
        <p:spPr>
          <a:xfrm>
            <a:off x="187580" y="2574873"/>
            <a:ext cx="622920" cy="541528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2467036" y="756522"/>
            <a:ext cx="65125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/>
              <a:t>1</a:t>
            </a:r>
            <a:endParaRPr lang="tr-TR" sz="4000" dirty="0"/>
          </a:p>
        </p:txBody>
      </p:sp>
      <p:sp>
        <p:nvSpPr>
          <p:cNvPr id="24" name="Eksi 23"/>
          <p:cNvSpPr/>
          <p:nvPr/>
        </p:nvSpPr>
        <p:spPr>
          <a:xfrm>
            <a:off x="4654835" y="2809389"/>
            <a:ext cx="4381617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Çarpma 24"/>
          <p:cNvSpPr/>
          <p:nvPr/>
        </p:nvSpPr>
        <p:spPr>
          <a:xfrm>
            <a:off x="5200046" y="2456509"/>
            <a:ext cx="622920" cy="541528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7419621" y="397101"/>
            <a:ext cx="65125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/>
              <a:t>4</a:t>
            </a:r>
            <a:endParaRPr lang="tr-TR" sz="4000" dirty="0"/>
          </a:p>
        </p:txBody>
      </p:sp>
      <p:sp>
        <p:nvSpPr>
          <p:cNvPr id="28" name="Dikdörtgen 27"/>
          <p:cNvSpPr/>
          <p:nvPr/>
        </p:nvSpPr>
        <p:spPr>
          <a:xfrm>
            <a:off x="5168570" y="4213329"/>
            <a:ext cx="397960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yürür.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12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080394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Emre’nin boyu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cm’dir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Dedesinin boyu ,Emre’nin boyundan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uzundur.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İkisinin boyu toplam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cm’dir?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84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61246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9632" y="108039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451246" y="198559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83633" y="318510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59632" y="318510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872952" y="318510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0100" y="4200763"/>
            <a:ext cx="49871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dedemin yaşı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595594" y="896002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965980" y="2824911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95594" y="282484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835696" y="108039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39686" y="198884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411760" y="1045378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>
            <a:off x="-180528" y="2816591"/>
            <a:ext cx="4608512" cy="553998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467544" y="2539592"/>
            <a:ext cx="576064" cy="553998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kutusu 20"/>
          <p:cNvSpPr txBox="1"/>
          <p:nvPr/>
        </p:nvSpPr>
        <p:spPr>
          <a:xfrm>
            <a:off x="3082415" y="836712"/>
            <a:ext cx="4320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23" name="Dikdörtgen 22"/>
          <p:cNvSpPr/>
          <p:nvPr/>
        </p:nvSpPr>
        <p:spPr>
          <a:xfrm>
            <a:off x="6020746" y="92904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170981" y="858098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170981" y="170859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595594" y="170859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020746" y="170859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186668" y="280983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19125" y="3775880"/>
            <a:ext cx="34563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toplamı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Eksi 29"/>
          <p:cNvSpPr/>
          <p:nvPr/>
        </p:nvSpPr>
        <p:spPr>
          <a:xfrm>
            <a:off x="4345902" y="2532831"/>
            <a:ext cx="4608512" cy="553998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rtı 30"/>
          <p:cNvSpPr/>
          <p:nvPr/>
        </p:nvSpPr>
        <p:spPr>
          <a:xfrm>
            <a:off x="4932040" y="2231252"/>
            <a:ext cx="576064" cy="553998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6702760" y="434063"/>
            <a:ext cx="4320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187453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30" grpId="0" animBg="1"/>
      <p:bldP spid="31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080394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Beren’ 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cm’dir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Ablasının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Beren’den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boyundan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uzundur.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İkisinin boyu toplam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cm’dir?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01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61246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9632" y="108039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451246" y="198559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83633" y="318510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59632" y="318510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872952" y="318510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0100" y="4200763"/>
            <a:ext cx="49871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ablasının uz.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595594" y="896002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965980" y="2824911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95594" y="282484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835696" y="108039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39686" y="198884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411760" y="1045378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>
            <a:off x="-180528" y="2816591"/>
            <a:ext cx="4608512" cy="553998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467544" y="2539592"/>
            <a:ext cx="576064" cy="553998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kutusu 20"/>
          <p:cNvSpPr txBox="1"/>
          <p:nvPr/>
        </p:nvSpPr>
        <p:spPr>
          <a:xfrm>
            <a:off x="3082415" y="836712"/>
            <a:ext cx="4320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23" name="Dikdörtgen 22"/>
          <p:cNvSpPr/>
          <p:nvPr/>
        </p:nvSpPr>
        <p:spPr>
          <a:xfrm>
            <a:off x="6020746" y="92904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170981" y="858098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170981" y="170859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595594" y="170859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020746" y="170859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186668" y="280983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19125" y="3775880"/>
            <a:ext cx="34563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toplamı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Eksi 29"/>
          <p:cNvSpPr/>
          <p:nvPr/>
        </p:nvSpPr>
        <p:spPr>
          <a:xfrm>
            <a:off x="4345902" y="2532831"/>
            <a:ext cx="4608512" cy="553998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rtı 30"/>
          <p:cNvSpPr/>
          <p:nvPr/>
        </p:nvSpPr>
        <p:spPr>
          <a:xfrm>
            <a:off x="4932040" y="2231252"/>
            <a:ext cx="576064" cy="553998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6702760" y="434063"/>
            <a:ext cx="4320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7186668" y="421689"/>
            <a:ext cx="4320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198480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30286" y="125050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31840" y="1268760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031940" y="1268760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31940" y="2420888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055604" y="3867438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122847" y="3892725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075384" y="3867438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26496" y="4292834"/>
            <a:ext cx="40324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kumaştan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Eksi 13"/>
          <p:cNvSpPr/>
          <p:nvPr/>
        </p:nvSpPr>
        <p:spPr>
          <a:xfrm>
            <a:off x="539552" y="3429000"/>
            <a:ext cx="6106988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ma 14"/>
          <p:cNvSpPr/>
          <p:nvPr/>
        </p:nvSpPr>
        <p:spPr>
          <a:xfrm>
            <a:off x="1403648" y="3253442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>
            <a:off x="4779969" y="764704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2</a:t>
            </a:r>
            <a:endParaRPr lang="tr-TR" sz="44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3391423" y="764704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1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334223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1080394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Annemin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68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cm’dir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Babamın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,annemin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boyundan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uzundur.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İkisinin boyu toplam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cm’dir?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38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61246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9632" y="108039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451246" y="198559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83633" y="318510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59632" y="318510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872952" y="318510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0100" y="4200763"/>
            <a:ext cx="49871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babamın uz.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595594" y="896002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965980" y="2824911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95594" y="282484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835696" y="1080394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839686" y="198884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411760" y="1045378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>
            <a:off x="-180528" y="2816591"/>
            <a:ext cx="4608512" cy="553998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467544" y="2539592"/>
            <a:ext cx="576064" cy="553998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kutusu 20"/>
          <p:cNvSpPr txBox="1"/>
          <p:nvPr/>
        </p:nvSpPr>
        <p:spPr>
          <a:xfrm>
            <a:off x="3082415" y="836712"/>
            <a:ext cx="4320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23" name="Dikdörtgen 22"/>
          <p:cNvSpPr/>
          <p:nvPr/>
        </p:nvSpPr>
        <p:spPr>
          <a:xfrm>
            <a:off x="6020746" y="92904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170981" y="858098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7170981" y="170859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595594" y="170859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020746" y="1708595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186668" y="2809830"/>
            <a:ext cx="7200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19125" y="3775880"/>
            <a:ext cx="34563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toplamı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Eksi 29"/>
          <p:cNvSpPr/>
          <p:nvPr/>
        </p:nvSpPr>
        <p:spPr>
          <a:xfrm>
            <a:off x="4345902" y="2532831"/>
            <a:ext cx="4608512" cy="553998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rtı 30"/>
          <p:cNvSpPr/>
          <p:nvPr/>
        </p:nvSpPr>
        <p:spPr>
          <a:xfrm>
            <a:off x="4932040" y="2231252"/>
            <a:ext cx="576064" cy="553998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6702760" y="434063"/>
            <a:ext cx="4320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33" name="Metin kutusu 32"/>
          <p:cNvSpPr txBox="1"/>
          <p:nvPr/>
        </p:nvSpPr>
        <p:spPr>
          <a:xfrm>
            <a:off x="7186668" y="421689"/>
            <a:ext cx="4320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1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400854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UZUNLUK ÖLÇÜSÜ PROBLEMLERİ.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888" y="39069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81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1202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80728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ip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 parçaya ayrılıyor. Her birinin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uzunluğu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olduğuna göre, bu ip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parçalara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ayrılmadan önce kaç cm idi?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66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30286" y="1250504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31840" y="1268760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031940" y="1268760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31940" y="2420888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055604" y="3867438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122847" y="3892725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075384" y="3867438"/>
            <a:ext cx="10801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26496" y="4292834"/>
            <a:ext cx="403244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ipin tamamı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Eksi 13"/>
          <p:cNvSpPr/>
          <p:nvPr/>
        </p:nvSpPr>
        <p:spPr>
          <a:xfrm>
            <a:off x="539552" y="3429000"/>
            <a:ext cx="6106988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ma 14"/>
          <p:cNvSpPr/>
          <p:nvPr/>
        </p:nvSpPr>
        <p:spPr>
          <a:xfrm>
            <a:off x="1403648" y="3253442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>
            <a:off x="4779969" y="764704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2</a:t>
            </a:r>
            <a:endParaRPr lang="tr-TR" sz="44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3391423" y="764704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1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189295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1202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terzi aldığı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 kumaştan her biri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cm’den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gömlek dikiyor. Geriye kaç cm kumaş kalır?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40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94117" y="1216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23933" y="1149424"/>
            <a:ext cx="1080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15294" y="1166327"/>
            <a:ext cx="78044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77007" y="1187638"/>
            <a:ext cx="71303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3321" y="1889602"/>
            <a:ext cx="8774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63321" y="2986999"/>
            <a:ext cx="82671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80810" y="2997598"/>
            <a:ext cx="71706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89044" y="2997598"/>
            <a:ext cx="8324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437396" y="5057816"/>
            <a:ext cx="27770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kumaş 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Eksi 13"/>
          <p:cNvSpPr/>
          <p:nvPr/>
        </p:nvSpPr>
        <p:spPr>
          <a:xfrm>
            <a:off x="-361683" y="2601807"/>
            <a:ext cx="5314191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ma 14"/>
          <p:cNvSpPr/>
          <p:nvPr/>
        </p:nvSpPr>
        <p:spPr>
          <a:xfrm>
            <a:off x="283431" y="2321432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>
            <a:off x="2560034" y="641479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3</a:t>
            </a:r>
            <a:endParaRPr lang="tr-TR" sz="44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631232" y="599492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4</a:t>
            </a:r>
            <a:endParaRPr lang="tr-TR" sz="4400" dirty="0"/>
          </a:p>
        </p:txBody>
      </p:sp>
      <p:sp>
        <p:nvSpPr>
          <p:cNvPr id="18" name="Dikdörtgen 17"/>
          <p:cNvSpPr/>
          <p:nvPr/>
        </p:nvSpPr>
        <p:spPr>
          <a:xfrm>
            <a:off x="312824" y="4941168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814103" y="4938729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556558" y="4919252"/>
            <a:ext cx="70882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Çarpma 20"/>
          <p:cNvSpPr/>
          <p:nvPr/>
        </p:nvSpPr>
        <p:spPr>
          <a:xfrm>
            <a:off x="1476129" y="5214791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3204487" y="4918306"/>
            <a:ext cx="57542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11076" y="4936564"/>
            <a:ext cx="84489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3779912" y="5271239"/>
            <a:ext cx="457200" cy="404022"/>
          </a:xfrm>
          <a:prstGeom prst="mathEqua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237112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13640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220072" y="4796206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827956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80692" y="3380830"/>
            <a:ext cx="17913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815178" y="641479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300192" y="646814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6804248" y="641479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385332" y="64759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7426466" y="1477360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910511" y="1485778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319956" y="1493811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426466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922410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17948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779182" y="260714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Eksi 41"/>
          <p:cNvSpPr/>
          <p:nvPr/>
        </p:nvSpPr>
        <p:spPr>
          <a:xfrm>
            <a:off x="4147152" y="2208582"/>
            <a:ext cx="5314191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Eksi 42"/>
          <p:cNvSpPr/>
          <p:nvPr/>
        </p:nvSpPr>
        <p:spPr>
          <a:xfrm>
            <a:off x="4859330" y="2039776"/>
            <a:ext cx="720080" cy="553998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107504" y="2975330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858352" y="1499146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126287" y="3569326"/>
            <a:ext cx="277700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kumaş kalır. 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Metin kutusu 46"/>
          <p:cNvSpPr txBox="1"/>
          <p:nvPr/>
        </p:nvSpPr>
        <p:spPr>
          <a:xfrm>
            <a:off x="6914993" y="116632"/>
            <a:ext cx="1041383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10</a:t>
            </a:r>
            <a:endParaRPr lang="tr-TR" sz="4400" dirty="0"/>
          </a:p>
        </p:txBody>
      </p:sp>
      <p:sp>
        <p:nvSpPr>
          <p:cNvPr id="48" name="Metin kutusu 47"/>
          <p:cNvSpPr txBox="1"/>
          <p:nvPr/>
        </p:nvSpPr>
        <p:spPr>
          <a:xfrm>
            <a:off x="6238741" y="116632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1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159965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1" grpId="0" animBg="1"/>
      <p:bldP spid="25" grpId="0" animBg="1"/>
      <p:bldP spid="42" grpId="0" animBg="1"/>
      <p:bldP spid="43" grpId="0" animBg="1"/>
      <p:bldP spid="47" grpId="0" animBg="1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1202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terzi aldığı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kumaştan her biri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cm’den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takım elbise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dikiyor. Geriye kaç cm kumaş kalır?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61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94117" y="12165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23933" y="1149424"/>
            <a:ext cx="1080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15294" y="1166327"/>
            <a:ext cx="78044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77007" y="1187638"/>
            <a:ext cx="71303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3321" y="1889602"/>
            <a:ext cx="8774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63321" y="2986999"/>
            <a:ext cx="82671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80810" y="2997598"/>
            <a:ext cx="71706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89044" y="2997598"/>
            <a:ext cx="8324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437396" y="5057816"/>
            <a:ext cx="27770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kumaş 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Eksi 13"/>
          <p:cNvSpPr/>
          <p:nvPr/>
        </p:nvSpPr>
        <p:spPr>
          <a:xfrm>
            <a:off x="-361683" y="2601807"/>
            <a:ext cx="5314191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Çarpma 14"/>
          <p:cNvSpPr/>
          <p:nvPr/>
        </p:nvSpPr>
        <p:spPr>
          <a:xfrm>
            <a:off x="283431" y="2321432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>
            <a:off x="2560034" y="641479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2</a:t>
            </a:r>
            <a:endParaRPr lang="tr-TR" sz="44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1631232" y="599492"/>
            <a:ext cx="664181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 smtClean="0"/>
              <a:t>1</a:t>
            </a:r>
            <a:endParaRPr lang="tr-TR" sz="4400" dirty="0"/>
          </a:p>
        </p:txBody>
      </p:sp>
      <p:sp>
        <p:nvSpPr>
          <p:cNvPr id="18" name="Dikdörtgen 17"/>
          <p:cNvSpPr/>
          <p:nvPr/>
        </p:nvSpPr>
        <p:spPr>
          <a:xfrm>
            <a:off x="312824" y="4941168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814103" y="4938729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556558" y="4919252"/>
            <a:ext cx="70882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Çarpma 20"/>
          <p:cNvSpPr/>
          <p:nvPr/>
        </p:nvSpPr>
        <p:spPr>
          <a:xfrm>
            <a:off x="1476129" y="5214791"/>
            <a:ext cx="600811" cy="56075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3204487" y="4918306"/>
            <a:ext cx="57542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011076" y="4936564"/>
            <a:ext cx="84489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3779912" y="5271239"/>
            <a:ext cx="457200" cy="404022"/>
          </a:xfrm>
          <a:prstGeom prst="mathEqua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237112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13640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220072" y="4796206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827956" y="479715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80692" y="3380830"/>
            <a:ext cx="17913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815178" y="641479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300192" y="646814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6804248" y="641479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385332" y="64759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7426466" y="1477360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910511" y="1485778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319956" y="1493811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426466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922410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17948" y="2601807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5779182" y="2607142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Eksi 41"/>
          <p:cNvSpPr/>
          <p:nvPr/>
        </p:nvSpPr>
        <p:spPr>
          <a:xfrm>
            <a:off x="4147152" y="2208582"/>
            <a:ext cx="5314191" cy="770384"/>
          </a:xfrm>
          <a:prstGeom prst="mathMinu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Eksi 42"/>
          <p:cNvSpPr/>
          <p:nvPr/>
        </p:nvSpPr>
        <p:spPr>
          <a:xfrm>
            <a:off x="4859330" y="2039776"/>
            <a:ext cx="720080" cy="553998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107504" y="2975330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858352" y="1499146"/>
            <a:ext cx="62221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126287" y="3569326"/>
            <a:ext cx="277700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kumaş kalır.  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11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1" grpId="0" animBg="1"/>
      <p:bldP spid="25" grpId="0" animBg="1"/>
      <p:bldP spid="42" grpId="0" animBg="1"/>
      <p:bldP spid="4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785</Words>
  <Application>Microsoft Office PowerPoint</Application>
  <PresentationFormat>Ekran Gösterisi (4:3)</PresentationFormat>
  <Paragraphs>395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34</cp:revision>
  <dcterms:created xsi:type="dcterms:W3CDTF">2013-01-19T06:45:43Z</dcterms:created>
  <dcterms:modified xsi:type="dcterms:W3CDTF">2013-02-05T13:57:32Z</dcterms:modified>
</cp:coreProperties>
</file>